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280" r:id="rId4"/>
    <p:sldId id="281" r:id="rId5"/>
    <p:sldId id="290" r:id="rId6"/>
    <p:sldId id="291" r:id="rId7"/>
    <p:sldId id="292" r:id="rId8"/>
    <p:sldId id="285" r:id="rId9"/>
    <p:sldId id="287" r:id="rId10"/>
    <p:sldId id="288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6E626D-FC9C-4803-B928-D8A75C1840C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4214818"/>
            <a:ext cx="2786082" cy="1357322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15324" cy="1785950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rgbClr val="C00000"/>
                </a:solidFill>
              </a:rPr>
              <a:t>Семья и семейные ценности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chel-15.ru/uploads/58iul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3500462" cy="3214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://www.chel-15.ru/uploads/1210930198040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571900" cy="3214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современной литературе семья определяется как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80724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C00000"/>
                </a:solidFill>
              </a:rPr>
              <a:t>«Малая социальная группа, основанная на любви, брачном союзе и родственных отношениях; объединенная общностью быта и ведением хозяйства, правовыми и нравственными отношениями, рождением и воспитанием детей»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Важнейшими функциями семьи следует считать такие: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воспитательная,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хозяйственно-бытовая,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экономическая,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социально-статусная,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психотерапевтическая,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репродуктивная,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сексуально-эротическая,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духовное общение,</a:t>
            </a:r>
          </a:p>
          <a:p>
            <a:pPr lvl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досуговая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bebe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929090" cy="47863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жизнедеятельности современной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первостепенное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значение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приобретают функции,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связанные с общением,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взаимопомощью,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эмоциональными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отношениями супругов,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родителей и детей.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mir-svadbi.ru/wp-content/uploads/2012/02/semeynyiy-dosu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857652" cy="39004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требования, предъявляемые обществом к семье.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1.Создание условий для всестороннего развития личности.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2.Эмоциональная поддержка престарелых родителей.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3.Воспитание детей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и подростков,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основанное на любви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и доверии.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a.passion.ru/sh/0705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4024342" cy="3143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Семья </a:t>
            </a:r>
            <a:r>
              <a:rPr lang="ru-RU" sz="4000" b="1" dirty="0" smtClean="0">
                <a:solidFill>
                  <a:srgbClr val="C00000"/>
                </a:solidFill>
              </a:rPr>
              <a:t>для ребенка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это место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его рождения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становления.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foto 1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3786190"/>
            <a:ext cx="3643338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Documents and Settings\Admin\Рабочий стол\школа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3504" y="1500174"/>
            <a:ext cx="3643339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 семье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ребенок получает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азы знаний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 окружающем мире,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  в дальнейшем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саму культуру.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gcal_93_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7" y="1214422"/>
            <a:ext cx="3571899" cy="47863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Семья 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это определенный морально-психологический климат, это школа отношений с людьми.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old-church.net/sites/default/files/20032056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4143404" cy="32670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 семье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складываются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представления ребенка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 добре и зле,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 порядочности,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 уважительном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отношении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к материальным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и духовным ценностям.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memo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786214" cy="56436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 семье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близкими людьми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он переживает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чувства любви,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дружбы, долга,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ответственности,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справедливости.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momshand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857232"/>
            <a:ext cx="3643338" cy="5072098"/>
          </a:xfr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семье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ребенок включается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во все жизненно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важные виды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деятельности –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интеллектуальную,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познавательную,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трудовую, общественную,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игровую,  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творческую и другие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bebek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643470" cy="51435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Семья…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Семья – это то, что мы делим на всех,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Всем понемножку: и слёзы, и смех,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Семья – это то, что с тобою всегда.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Пусть мчатся секунды, недели, года,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Но стены родные, отчий твой дом –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Сердце навеки останется в нём!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Особенностью семейного воспитания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является то,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что оно органично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сливается со всей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жизнедеятельностью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человека.</a:t>
            </a:r>
          </a:p>
          <a:p>
            <a:endParaRPr lang="ru-RU" dirty="0"/>
          </a:p>
        </p:txBody>
      </p:sp>
      <p:pic>
        <p:nvPicPr>
          <p:cNvPr id="4" name="Picture 2" descr="bebe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576654" cy="4929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Растим человека!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Мы с вами - родители 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в наших силах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помочь своему ребенку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вырасти добрым, умным,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активным, сильным,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смелым, храбрым,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ответственным, творческим…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Одним словом  ЧЕЛОВЕКОМ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3" descr="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3500462" cy="51435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Правила разумного воспитания.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Правило 1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a105.odnoklassniki.ru/getImage?photoId=446947950383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714908" cy="47149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2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0639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625197" cy="46513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3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a105.odnoklassniki.ru/getImage?photoId=446947950895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54163"/>
            <a:ext cx="4625197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4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151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5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407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Правило 6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663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554163"/>
            <a:ext cx="4786347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Правило 7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919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Правило 8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2175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« Плохо человеку, когда он один, </a:t>
            </a:r>
            <a:b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 горе одному, один не воин» 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В.В Маяковский.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857628"/>
            <a:ext cx="4286280" cy="22224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cs5376.vkontakte.ru/u2329952/145447371/y_29cb47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357430"/>
            <a:ext cx="3000396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3318" name="Picture 6" descr="http://3.bp.blogspot.com/-tnj9aNO9mzQ/T9JkQ_QUMMI/AAAAAAAABGM/qiho5EU0dlA/s1600/6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4572032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9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2431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286412" cy="49292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Правило 10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2687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Ответы родителей: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«Не скупитесь на любовь»,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«Наказывайте с умом»,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«Проводите свободное время вместе»,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«Учите отличать добро от зла»,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«Учите взаимоуважению»,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«Внимательно выслушивайте»,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«Избегайте чтения нотаций»,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«Давайте точные полезные советы»,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«Не питайте иллюзий».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СЕМЬЯ </a:t>
            </a:r>
            <a:r>
              <a:rPr lang="ru-RU" dirty="0" err="1" smtClean="0">
                <a:solidFill>
                  <a:srgbClr val="C00000"/>
                </a:solidFill>
              </a:rPr>
              <a:t>ПОМОГАла</a:t>
            </a:r>
            <a:r>
              <a:rPr lang="ru-RU" dirty="0" smtClean="0">
                <a:solidFill>
                  <a:srgbClr val="C00000"/>
                </a:solidFill>
              </a:rPr>
              <a:t> ЧЕЛОВЕКУ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rgbClr val="C00000"/>
                </a:solidFill>
              </a:rPr>
              <a:t>Появиться 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/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на свет,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 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вырасти,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/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жить.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endParaRPr lang="ru-RU" sz="3500" b="1" dirty="0"/>
          </a:p>
        </p:txBody>
      </p:sp>
      <p:pic>
        <p:nvPicPr>
          <p:cNvPr id="5" name="Picture 2" descr="bebek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2500330" cy="2357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foto 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86050" y="3786190"/>
            <a:ext cx="2500330" cy="27146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3" name="il_fi" descr="http://aifudm.net/upload/iblock/2be/2be2df07354b2176d9475a82e5a651fa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72132" y="2357430"/>
            <a:ext cx="3300410" cy="2743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вне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на протяжении всей истории человечества было невозможно не только нормальное существование, но даже физическое выживание.</a:t>
            </a:r>
          </a:p>
          <a:p>
            <a:endParaRPr lang="ru-RU" dirty="0"/>
          </a:p>
        </p:txBody>
      </p:sp>
      <p:pic>
        <p:nvPicPr>
          <p:cNvPr id="45058" name="Picture 2" descr="http://uchitelu.net/sites/default/files/ehow12-main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4"/>
            <a:ext cx="3143250" cy="3143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C00000"/>
                </a:solidFill>
              </a:rPr>
              <a:t>Человек и семья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 в сегодняшнем цивилизованном мире, люди все равно стремятся держаться вместе, уживаться друг с другом, несмотря на связанные с этим трудности.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Человека без семьи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трудно считать вполне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счастливым.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bebek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00438"/>
            <a:ext cx="3500462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Спецификой семейного воспитания являются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«многомерность» жизни семьи,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широта и многогранность влияний,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условия, которые создаются членами семьи.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i="1" dirty="0" smtClean="0">
                <a:solidFill>
                  <a:srgbClr val="C00000"/>
                </a:solidFill>
              </a:rPr>
              <a:t>Если они созданы осмысленно и   целенаправленно, то могут стать основой всестороннего развития личности.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– ЭТО: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трудовой коллектив,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моральная опора,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высшие человеческие привязанности (любовь, дружба),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пространство для отдыха,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школа доброты,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многообразная система отношений с родителями, братьями, сестрами, родными и знакомыми,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мораль и вкусы,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манеры и привычки,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мировоззрение и убеждения,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характер и идеалы…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Основы всего этого закладываются в семье.</a:t>
            </a: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endParaRPr lang="ru-RU" dirty="0"/>
          </a:p>
        </p:txBody>
      </p:sp>
      <p:pic>
        <p:nvPicPr>
          <p:cNvPr id="26626" name="Picture 2" descr="http://psyxologiya.ru/wp-content/uploads/2012/01/utolit-zhazhdu-kipuchej-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071834" cy="2000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642942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Семья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il_fi" descr="http://medpravda.com/wp-content/uploads/2012/07/family-do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185736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людей, состоящая из родителей, детей, внуков и близких родственников, живущих вместе.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715015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родственников, дружная и сплоченная общими интересами.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733</TotalTime>
  <Words>632</Words>
  <Application>Microsoft Office PowerPoint</Application>
  <PresentationFormat>Экран (4:3)</PresentationFormat>
  <Paragraphs>142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Презентация PowerPoint</vt:lpstr>
      <vt:lpstr>Семья…</vt:lpstr>
      <vt:lpstr>« Плохо человеку, когда он один,   горе одному, один не воин» В.В Маяковский.</vt:lpstr>
      <vt:lpstr>СЕМЬЯ ПОМОГАла ЧЕЛОВЕКУ</vt:lpstr>
      <vt:lpstr>   вне семьи</vt:lpstr>
      <vt:lpstr>                Человек и семья</vt:lpstr>
      <vt:lpstr>Спецификой семейного воспитания являются</vt:lpstr>
      <vt:lpstr>СЕМЬЯ – ЭТО:</vt:lpstr>
      <vt:lpstr>Семья</vt:lpstr>
      <vt:lpstr>В современной литературе семья определяется как </vt:lpstr>
      <vt:lpstr>Важнейшими функциями семьи следует считать такие:</vt:lpstr>
      <vt:lpstr>В жизнедеятельности современной семьи</vt:lpstr>
      <vt:lpstr>требования, предъявляемые обществом к семье.</vt:lpstr>
      <vt:lpstr>Семья для ребенка –</vt:lpstr>
      <vt:lpstr>В семье</vt:lpstr>
      <vt:lpstr>Семья -</vt:lpstr>
      <vt:lpstr>В семье</vt:lpstr>
      <vt:lpstr>В семье</vt:lpstr>
      <vt:lpstr>В семье</vt:lpstr>
      <vt:lpstr>Особенностью семейного воспитания</vt:lpstr>
      <vt:lpstr>Растим человека!</vt:lpstr>
      <vt:lpstr>            Правила разумного воспитания.                              Правило 1  </vt:lpstr>
      <vt:lpstr>                         Правило 2</vt:lpstr>
      <vt:lpstr>                          Правило 3</vt:lpstr>
      <vt:lpstr>                         Правило 4</vt:lpstr>
      <vt:lpstr>                           Правило 5</vt:lpstr>
      <vt:lpstr>                          Правило 6</vt:lpstr>
      <vt:lpstr>                       Правило 7</vt:lpstr>
      <vt:lpstr>                        Правило 8</vt:lpstr>
      <vt:lpstr>                        Правило 9</vt:lpstr>
      <vt:lpstr>                       Правило 10</vt:lpstr>
      <vt:lpstr>Ответы родителей: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образцова</dc:title>
  <dc:creator>joker</dc:creator>
  <cp:lastModifiedBy>1</cp:lastModifiedBy>
  <cp:revision>81</cp:revision>
  <dcterms:created xsi:type="dcterms:W3CDTF">2012-08-16T10:27:56Z</dcterms:created>
  <dcterms:modified xsi:type="dcterms:W3CDTF">2015-12-18T04:52:03Z</dcterms:modified>
</cp:coreProperties>
</file>